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tl-PH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tl-PH" sz="2000" spc="-1" strike="noStrike">
                <a:latin typeface="Arial"/>
              </a:rPr>
              <a:t>Click to edit the notes format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tl-PH" sz="1400" spc="-1" strike="noStrike">
                <a:latin typeface="Times New Roman"/>
              </a:rPr>
              <a:t>&lt;header&gt;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tl-PH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tl-PH" sz="1400" spc="-1" strike="noStrike">
                <a:latin typeface="Times New Roman"/>
              </a:rPr>
              <a:t>&lt;date/time&gt;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tl-PH" sz="1400" spc="-1" strike="noStrike">
                <a:latin typeface="Times New Roman"/>
              </a:defRPr>
            </a:lvl1pPr>
          </a:lstStyle>
          <a:p>
            <a:r>
              <a:rPr b="0" lang="tl-PH" sz="1400" spc="-1" strike="noStrike">
                <a:latin typeface="Times New Roman"/>
              </a:rPr>
              <a:t>&lt;footer&gt;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tl-PH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857FD33-AD32-444B-AB5A-0FCF211324B7}" type="slidenum">
              <a:rPr b="0" lang="tl-PH" sz="1400" spc="-1" strike="noStrike">
                <a:latin typeface="Times New Roman"/>
              </a:rPr>
              <a:t>&lt;number&gt;</a:t>
            </a:fld>
            <a:endParaRPr b="0" lang="tl-P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Add this anywhere in your Markdown file</a:t>
            </a:r>
            <a:endParaRPr b="0" lang="tl-PH" sz="2000" spc="-1" strike="noStrike">
              <a:latin typeface="Arial"/>
            </a:endParaRPr>
          </a:p>
          <a:p>
            <a:endParaRPr b="0" lang="tl-PH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sub sub title: Super Sulit Server Setup with Linode Akamai (and Nephila)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ECC648D-7807-40D4-B88E-75C1B1BD24A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188462-0557-4CEC-BB34-B22F1592530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83B1C9-CD6E-47FD-9A01-601D442A0A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F09CED-E337-4EEB-B35F-2948A5F62A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B11A255-80CF-4766-95F3-6D31F72214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8BC7A2-E81C-4FC3-9B57-E4B4A31416F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B7557C-2FD4-4D4E-A268-3FE3759EC8E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E7CB92B-DF27-4987-A0F1-7D3E566875F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AB26D5-F4A5-444E-990E-4325580879F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4AEC89F-6CB6-455F-BB99-0654CF4350E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1B51C7A-01F9-4E53-AF02-9181F38145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224AC6-AFF6-4762-B74E-D561E96F303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3B421D-6E88-471E-9D5B-C03B1B0B397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can take inspiration from the TMI's path to success in order to fashion our own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E24CBE-2E27-4F39-8B96-7E7765CFB26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B17F8B-17BE-4C56-A0C6-C73BD3444C6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FB4D594-CF60-44B8-A1F6-599676DD95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619741-791E-4E7E-A561-9D38DA0F52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A2D358-263B-4E04-8D76-47E27AAAE6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DF9AD7-14AC-44EE-9F2B-F9774321DE8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tl-PH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tl-PH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tl-PH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l-PH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tl-PH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2024-06-25T10:12:53Z</dcterms:created>
  <dc:creator>Created by Marp</dc:creator>
  <dc:description/>
  <dc:language>tl-PH</dc:language>
  <cp:lastModifiedBy/>
  <dcterms:modified xsi:type="dcterms:W3CDTF">2024-06-25T18:13:24Z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43</vt:i4>
  </property>
  <property fmtid="{D5CDD505-2E9C-101B-9397-08002B2CF9AE}" pid="3" name="PresentationFormat">
    <vt:lpwstr>On-screen Show (16:9)</vt:lpwstr>
  </property>
  <property fmtid="{D5CDD505-2E9C-101B-9397-08002B2CF9AE}" pid="4" name="Slides">
    <vt:i4>43</vt:i4>
  </property>
</Properties>
</file>